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"/>
  </p:notesMasterIdLst>
  <p:sldIdLst>
    <p:sldId id="256" r:id="rId2"/>
    <p:sldId id="257" r:id="rId3"/>
    <p:sldId id="258" r:id="rId4"/>
    <p:sldId id="259" r:id="rId5"/>
    <p:sldId id="261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D0982"/>
    <a:srgbClr val="6B16AA"/>
    <a:srgbClr val="4A566C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0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67B914-4AE1-4B26-8E10-32AF86E0CBAE}" type="datetimeFigureOut">
              <a:rPr lang="en-IN" smtClean="0"/>
              <a:t>19-10-2023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90DB9F-5205-4FE4-84E1-4C2F3D7955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438634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24fb2fbdd12_0_4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24fb2fbdd12_0_4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1A687A-CB98-3A83-82BC-35800C13C7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47F2CB-D163-EC28-CBB4-3D591705C5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005491-AB1C-9096-64CA-3A6C0FB5A3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723F4-BFF7-45E0-B7FC-2650CFB968DD}" type="datetimeFigureOut">
              <a:rPr lang="en-IN" smtClean="0"/>
              <a:t>19-10-2023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FA3255-3283-9894-0B58-B43CF64DB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CB9B76-28A7-C656-8FD2-4120BF64C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B7464-90A2-440D-98A5-414F60BC390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283675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946AEA-D93B-B7F5-06AB-86EB3FCDB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C7F6E56-FA4E-5BEE-1786-8BA289EE97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ECBDE6-CDA9-A54B-204A-AB651A7608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723F4-BFF7-45E0-B7FC-2650CFB968DD}" type="datetimeFigureOut">
              <a:rPr lang="en-IN" smtClean="0"/>
              <a:t>19-10-2023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21EAFB-6975-5D12-4A32-6F5152A7B1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257ABD-FEFC-E2D1-2A67-A0722E712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B7464-90A2-440D-98A5-414F60BC390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553192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6E0F630-2FCB-F733-9B56-48F30F4C3DE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33E7CC-A1D1-6A5A-F8C3-6EAC77EE5C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9EE425-AE96-EA5C-2587-B218999748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723F4-BFF7-45E0-B7FC-2650CFB968DD}" type="datetimeFigureOut">
              <a:rPr lang="en-IN" smtClean="0"/>
              <a:t>19-10-2023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83F13F-45DF-6082-54EE-D0833B2B68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836F60-5C8A-4AF6-906A-2B9603744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B7464-90A2-440D-98A5-414F60BC390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84531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86351C-B70A-0E39-DC1E-3FB73A23D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BD8C5F-605E-1332-E042-403DD8AF6E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BC8C88-5DED-AAA7-5B52-156F7960A9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723F4-BFF7-45E0-B7FC-2650CFB968DD}" type="datetimeFigureOut">
              <a:rPr lang="en-IN" smtClean="0"/>
              <a:t>19-10-2023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0CABC2-0A78-93C1-722F-E43FA41D0A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C7C0DB-D717-003E-931E-AB67AA4E44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B7464-90A2-440D-98A5-414F60BC390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536654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453D46-D7B6-539A-AEAE-D21FBC7E9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32C342-61F8-1400-68A1-8F3EDABA1C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44D79A-126D-6376-67CE-C58927A4D4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723F4-BFF7-45E0-B7FC-2650CFB968DD}" type="datetimeFigureOut">
              <a:rPr lang="en-IN" smtClean="0"/>
              <a:t>19-10-2023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3E13DA-72FA-D8E5-3FCF-EFC1E53377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9ECFEA-0959-43F4-E721-74F2811D74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B7464-90A2-440D-98A5-414F60BC390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870182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6E2CA9-C220-1592-24A0-D6890F50D2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4D625E-24BC-0866-3376-1891A7480F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2C57C7-065F-BD18-53B6-718CF0F218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3BD295-9833-FB28-D9A6-9F3B39F8C3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723F4-BFF7-45E0-B7FC-2650CFB968DD}" type="datetimeFigureOut">
              <a:rPr lang="en-IN" smtClean="0"/>
              <a:t>19-10-2023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EB6846-7695-40CC-7D18-94756EEEA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89F4A0-FCE7-B0AB-2217-7F34154451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B7464-90A2-440D-98A5-414F60BC390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412000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B93F97-6B2F-A2DB-3260-D115DC4EFF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CBB47D-C9D2-3321-64AA-D0B70313DE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BC8006-C340-99EB-483B-34D141FA1A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29093F-0149-67FC-72C3-0E02171B169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948F5ED-F20C-F883-2F5A-0E94352E503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10E2BDA-8C3C-9253-82F6-5C066D9604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723F4-BFF7-45E0-B7FC-2650CFB968DD}" type="datetimeFigureOut">
              <a:rPr lang="en-IN" smtClean="0"/>
              <a:t>19-10-2023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42A8FB-1FDA-2455-7D97-22D7A80D9B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BF769CB-B472-4F73-4464-F40AB86B8C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B7464-90A2-440D-98A5-414F60BC390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242083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C12318-DD8E-2BEE-555A-19B9E59FD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F3AE5E2-5403-AB6A-7DCE-6252494B27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723F4-BFF7-45E0-B7FC-2650CFB968DD}" type="datetimeFigureOut">
              <a:rPr lang="en-IN" smtClean="0"/>
              <a:t>19-10-2023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53E5E9-779F-C1DC-F018-8E390C5C06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FD0DCE-F347-34A3-CFA8-79F2BBC5F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B7464-90A2-440D-98A5-414F60BC390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947013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1A1DF11-BABA-F9D8-4280-99B1A2D1C1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723F4-BFF7-45E0-B7FC-2650CFB968DD}" type="datetimeFigureOut">
              <a:rPr lang="en-IN" smtClean="0"/>
              <a:t>19-10-2023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12084A-D720-ADE8-8432-6F8886BBAC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C20D6C-BBB2-F2F4-B9AD-80B7D57CD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B7464-90A2-440D-98A5-414F60BC390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70377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038013-40F9-7576-CB4C-35F7F1AA5F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E4A9E3-8C00-259D-B2D7-714A3C84E7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94D3C1-9D7F-8800-B036-C342C51D5E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1490C4-4A5B-DFF6-8BD8-E3EA6DF008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723F4-BFF7-45E0-B7FC-2650CFB968DD}" type="datetimeFigureOut">
              <a:rPr lang="en-IN" smtClean="0"/>
              <a:t>19-10-2023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B3C99C-5653-DF3D-7704-69D0A87BE2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6AE6D7-022A-8759-D75E-399C33315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B7464-90A2-440D-98A5-414F60BC390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815000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CFEF8-42E0-9EC6-5115-D826CF7B20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46108D0-FF17-F4AE-6FD6-929F078E59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B6A0C9-A8AD-273F-A762-6BC345F0F7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1EDAAB-EFC7-40B0-6D76-5069318F97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723F4-BFF7-45E0-B7FC-2650CFB968DD}" type="datetimeFigureOut">
              <a:rPr lang="en-IN" smtClean="0"/>
              <a:t>19-10-2023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6053FB-768A-04F7-A3D6-6DA24BB943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ACB73F-181B-AD8C-F107-CF0D8815F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B7464-90A2-440D-98A5-414F60BC390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925697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0149454-7426-E2B6-495C-79FDBE7FA0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76F6E5-64EA-5A3F-D7E0-FF7D95F348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0588C5-1B90-C7C3-C519-5B38F6C768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1723F4-BFF7-45E0-B7FC-2650CFB968DD}" type="datetimeFigureOut">
              <a:rPr lang="en-IN" smtClean="0"/>
              <a:t>19-10-2023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DA5FA9-B2B2-AF95-D361-F55A24216F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B631FB-2A5D-87D7-478F-C4E6C92D1B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8B7464-90A2-440D-98A5-414F60BC390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13179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ormula1.com/en.html" TargetMode="External"/><Relationship Id="rId7" Type="http://schemas.openxmlformats.org/officeDocument/2006/relationships/image" Target="../media/image9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statsf1.com/en/default.aspx" TargetMode="Externa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>
            <a:alphaModFix amt="0"/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2EADE-0F2D-20C5-4B1A-30EA93165D0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E39C270-970F-C1A0-BC82-0EA06D0FF9B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" name="Untitled video - Made with Clipchamp (1)">
            <a:hlinkClick r:id="" action="ppaction://media"/>
            <a:extLst>
              <a:ext uri="{FF2B5EF4-FFF2-40B4-BE49-F238E27FC236}">
                <a16:creationId xmlns:a16="http://schemas.microsoft.com/office/drawing/2014/main" id="{5A2FD7BF-16FC-7985-4D3B-204E6AC5F35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638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62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alphaModFix amt="0"/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D5BC35-3F8A-33B7-B98B-F6740562DF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18" name="istockphoto-1301191289-640_adpp_is (online-video-cutter.com)">
            <a:hlinkClick r:id="" action="ppaction://media"/>
            <a:extLst>
              <a:ext uri="{FF2B5EF4-FFF2-40B4-BE49-F238E27FC236}">
                <a16:creationId xmlns:a16="http://schemas.microsoft.com/office/drawing/2014/main" id="{A439E66D-225F-441A-94FC-8B8BFAF01F6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C811609-68F6-70DF-F17D-44C6D7E3C28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3174" y="3025775"/>
            <a:ext cx="6640039" cy="2638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80759"/>
      </p:ext>
    </p:extLst>
  </p:cSld>
  <p:clrMapOvr>
    <a:masterClrMapping/>
  </p:clrMapOvr>
  <p:transition spd="slow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527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55FBF2-13C1-E6BF-94F5-5C417334D8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355600"/>
            <a:ext cx="10515600" cy="1325563"/>
          </a:xfrm>
          <a:noFill/>
          <a:ln>
            <a:solidFill>
              <a:schemeClr val="bg1"/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latin typeface="Formula1 Display Bold" panose="02000000000000000000" pitchFamily="2" charset="0"/>
              </a:rPr>
              <a:t>WEBSITES SCRAPED</a:t>
            </a:r>
            <a:endParaRPr lang="en-IN" sz="6000" dirty="0">
              <a:solidFill>
                <a:schemeClr val="bg1"/>
              </a:solidFill>
              <a:latin typeface="Formula1 Display Bold" panose="02000000000000000000" pitchFamily="2" charset="0"/>
            </a:endParaRPr>
          </a:p>
        </p:txBody>
      </p:sp>
      <p:pic>
        <p:nvPicPr>
          <p:cNvPr id="7" name="Content Placeholder 6">
            <a:hlinkClick r:id="rId3"/>
            <a:extLst>
              <a:ext uri="{FF2B5EF4-FFF2-40B4-BE49-F238E27FC236}">
                <a16:creationId xmlns:a16="http://schemas.microsoft.com/office/drawing/2014/main" id="{61CAC4F3-FC98-135A-C623-F5115FEB2C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9635" y="2240448"/>
            <a:ext cx="3555328" cy="888832"/>
          </a:xfrm>
        </p:spPr>
      </p:pic>
      <p:pic>
        <p:nvPicPr>
          <p:cNvPr id="5" name="Picture 4">
            <a:hlinkClick r:id="rId6"/>
            <a:extLst>
              <a:ext uri="{FF2B5EF4-FFF2-40B4-BE49-F238E27FC236}">
                <a16:creationId xmlns:a16="http://schemas.microsoft.com/office/drawing/2014/main" id="{43C3A15B-596E-4330-D2F5-7167520D647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0435" y="4823376"/>
            <a:ext cx="5898528" cy="764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28575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FD39CE-D595-F6B1-A9FA-A1B80836B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229360"/>
          </a:xfrm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latin typeface="Formula1 Display Bold" panose="02000000000000000000" pitchFamily="2" charset="0"/>
              </a:rPr>
              <a:t>WASTED</a:t>
            </a:r>
            <a:endParaRPr lang="en-IN" sz="6000" dirty="0">
              <a:solidFill>
                <a:schemeClr val="bg1"/>
              </a:solidFill>
              <a:latin typeface="Formula1 Display Bold" panose="02000000000000000000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F61A132-684E-1E25-E1CF-EE20B7E0D2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5585" y="2580640"/>
            <a:ext cx="5238750" cy="2846029"/>
          </a:xfrm>
          <a:prstGeom prst="rect">
            <a:avLst/>
          </a:prstGeom>
        </p:spPr>
      </p:pic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92B530A2-1E91-E70F-48F8-F99FFE9C2A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0D25B76-9435-6782-2801-CABC1AEAAA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665" y="1536065"/>
            <a:ext cx="5838825" cy="478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23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4fb2fbdd12_0_439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817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2"/>
                </a:solidFill>
                <a:latin typeface="Formula1 Display Bold" panose="02000000000000000000" pitchFamily="2" charset="0"/>
              </a:rPr>
              <a:t>Grid Advantage Analysis</a:t>
            </a:r>
            <a:endParaRPr dirty="0">
              <a:solidFill>
                <a:schemeClr val="lt2"/>
              </a:solidFill>
              <a:latin typeface="Formula1 Display Bold" panose="02000000000000000000" pitchFamily="2" charset="0"/>
            </a:endParaRPr>
          </a:p>
        </p:txBody>
      </p:sp>
      <p:pic>
        <p:nvPicPr>
          <p:cNvPr id="91" name="Google Shape;91;g24fb2fbdd12_0_4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15950" y="1410867"/>
            <a:ext cx="4591050" cy="492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g24fb2fbdd12_0_4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6875" y="1887117"/>
            <a:ext cx="5248275" cy="3971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248</TotalTime>
  <Words>6</Words>
  <Application>Microsoft Office PowerPoint</Application>
  <PresentationFormat>Widescreen</PresentationFormat>
  <Paragraphs>3</Paragraphs>
  <Slides>5</Slides>
  <Notes>1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Calibri</vt:lpstr>
      <vt:lpstr>Calibri Light</vt:lpstr>
      <vt:lpstr>Formula1 Display Bold</vt:lpstr>
      <vt:lpstr>Office Theme</vt:lpstr>
      <vt:lpstr>PowerPoint Presentation</vt:lpstr>
      <vt:lpstr>PowerPoint Presentation</vt:lpstr>
      <vt:lpstr>WEBSITES SCRAPED</vt:lpstr>
      <vt:lpstr>WASTED</vt:lpstr>
      <vt:lpstr>Grid Advantage Analysis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Shivanshu Tandon</dc:creator>
  <cp:lastModifiedBy>Shivanshu Tandon</cp:lastModifiedBy>
  <cp:revision>4</cp:revision>
  <dcterms:created xsi:type="dcterms:W3CDTF">2023-10-18T02:17:07Z</dcterms:created>
  <dcterms:modified xsi:type="dcterms:W3CDTF">2023-10-18T22:35:31Z</dcterms:modified>
</cp:coreProperties>
</file>